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Slides/notesSlide9.xml" ContentType="application/vnd.openxmlformats-officedocument.presentationml.notesSlide+xml"/>
  <Override PartName="/ppt/slides/slide16.xml" ContentType="application/vnd.openxmlformats-officedocument.presentationml.slide+xml"/>
  <Override PartName="/ppt/notesSlides/notesSlide1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60" r:id="rId1"/>
  </p:sldMasterIdLst>
  <p:notesMasterIdLst>
    <p:notesMasterId r:id="rId2"/>
  </p:notesMasterIdLst>
  <p:sldIdLst>
    <p:sldId id="284" r:id="rId3"/>
    <p:sldId id="285" r:id="rId4"/>
    <p:sldId id="286" r:id="rId5"/>
    <p:sldId id="287" r:id="rId6"/>
    <p:sldId id="288" r:id="rId7"/>
    <p:sldId id="289" r:id="rId8"/>
    <p:sldId id="290" r:id="rId9"/>
    <p:sldId id="291" r:id="rId10"/>
    <p:sldId id="292" r:id="rId11"/>
    <p:sldId id="293" r:id="rId12"/>
    <p:sldId id="295" r:id="rId13"/>
    <p:sldId id="296" r:id="rId14"/>
    <p:sldId id="297" r:id="rId15"/>
    <p:sldId id="298" r:id="rId16"/>
    <p:sldId id="299" r:id="rId17"/>
    <p:sldId id="300" r:id="rId18"/>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13163"/>
    <a:srgbClr val="0000FF"/>
    <a:srgbClr val="FFB757"/>
    <a:srgbClr val="FFC475"/>
    <a:srgbClr val="FFB44F"/>
    <a:srgbClr val="FFC679"/>
    <a:srgbClr val="FFCD8B"/>
    <a:srgbClr val="FFC981"/>
    <a:srgbClr val="FFD9A7"/>
    <a:srgbClr val="223366"/>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18" d="100"/>
          <a:sy n="118" d="100"/>
        </p:scale>
        <p:origin x="442"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customXml" Target="../customXml/item1.xml"/><Relationship Id="rId23" Type="http://schemas.openxmlformats.org/officeDocument/2006/relationships/customXmlProps" Target="../customXml/itemProps1.xml"/><Relationship Id="rId2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81" name="Shape 2"/>
        <p:cNvGrpSpPr/>
        <p:nvPr/>
      </p:nvGrpSpPr>
      <p:grpSpPr>
        <a:xfrm>
          <a:off x="0" y="0"/>
          <a:ext cx="0" cy="0"/>
          <a:chOff x="0" y="0"/>
          <a:chExt cx="0" cy="0"/>
        </a:xfrm>
      </p:grpSpPr>
      <p:sp>
        <p:nvSpPr>
          <p:cNvPr id="1048676"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7"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1" name="PlaceHolder 1"/>
          <p:cNvSpPr>
            <a:spLocks noChangeAspect="1" noRot="1" noGrp="1"/>
          </p:cNvSpPr>
          <p:nvPr>
            <p:ph type="sldImg"/>
          </p:nvPr>
        </p:nvSpPr>
        <p:spPr>
          <a:xfrm>
            <a:off x="685800" y="1143000"/>
            <a:ext cx="5486400" cy="3086100"/>
          </a:xfrm>
          <a:prstGeom prst="rect"/>
        </p:spPr>
      </p:sp>
      <p:sp>
        <p:nvSpPr>
          <p:cNvPr id="1048652"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5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16</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57"/>
        <p:cNvGrpSpPr/>
        <p:nvPr/>
      </p:nvGrpSpPr>
      <p:grpSpPr>
        <a:xfrm>
          <a:off x="0" y="0"/>
          <a:ext cx="0" cy="0"/>
          <a:chOff x="0" y="0"/>
          <a:chExt cx="0" cy="0"/>
        </a:xfrm>
      </p:grpSpPr>
      <p:sp>
        <p:nvSpPr>
          <p:cNvPr id="104859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 name="Shape 57"/>
        <p:cNvGrpSpPr/>
        <p:nvPr/>
      </p:nvGrpSpPr>
      <p:grpSpPr>
        <a:xfrm>
          <a:off x="0" y="0"/>
          <a:ext cx="0" cy="0"/>
          <a:chOff x="0" y="0"/>
          <a:chExt cx="0" cy="0"/>
        </a:xfrm>
      </p:grpSpPr>
      <p:sp>
        <p:nvSpPr>
          <p:cNvPr id="1048601"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2"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 name="Shape 57"/>
        <p:cNvGrpSpPr/>
        <p:nvPr/>
      </p:nvGrpSpPr>
      <p:grpSpPr>
        <a:xfrm>
          <a:off x="0" y="0"/>
          <a:ext cx="0" cy="0"/>
          <a:chOff x="0" y="0"/>
          <a:chExt cx="0" cy="0"/>
        </a:xfrm>
      </p:grpSpPr>
      <p:sp>
        <p:nvSpPr>
          <p:cNvPr id="1048607"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8"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13"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4"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2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7"/>
        <p:cNvGrpSpPr/>
        <p:nvPr/>
      </p:nvGrpSpPr>
      <p:grpSpPr>
        <a:xfrm>
          <a:off x="0" y="0"/>
          <a:ext cx="0" cy="0"/>
          <a:chOff x="0" y="0"/>
          <a:chExt cx="0" cy="0"/>
        </a:xfrm>
      </p:grpSpPr>
      <p:sp>
        <p:nvSpPr>
          <p:cNvPr id="104862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32" name="PlaceHolder 1"/>
          <p:cNvSpPr>
            <a:spLocks noChangeAspect="1" noRot="1" noGrp="1"/>
          </p:cNvSpPr>
          <p:nvPr>
            <p:ph type="sldImg"/>
          </p:nvPr>
        </p:nvSpPr>
        <p:spPr>
          <a:xfrm>
            <a:off x="685800" y="1143000"/>
            <a:ext cx="5486400" cy="3086100"/>
          </a:xfrm>
          <a:prstGeom prst="rect"/>
        </p:spPr>
      </p:sp>
      <p:sp>
        <p:nvSpPr>
          <p:cNvPr id="104863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46" name="PlaceHolder 1"/>
          <p:cNvSpPr>
            <a:spLocks noChangeAspect="1" noRot="1" noGrp="1"/>
          </p:cNvSpPr>
          <p:nvPr>
            <p:ph type="sldImg"/>
          </p:nvPr>
        </p:nvSpPr>
        <p:spPr>
          <a:xfrm>
            <a:off x="685800" y="1143000"/>
            <a:ext cx="5486400" cy="3086100"/>
          </a:xfrm>
          <a:prstGeom prst="rect"/>
        </p:spPr>
      </p:sp>
      <p:sp>
        <p:nvSpPr>
          <p:cNvPr id="104864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6"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75" name=""/>
        <p:cNvGrpSpPr/>
        <p:nvPr/>
      </p:nvGrpSpPr>
      <p:grpSpPr>
        <a:xfrm>
          <a:off x="0" y="0"/>
          <a:ext cx="0" cy="0"/>
          <a:chOff x="0" y="0"/>
          <a:chExt cx="0" cy="0"/>
        </a:xfrm>
      </p:grpSpPr>
      <p:sp>
        <p:nvSpPr>
          <p:cNvPr id="1048657"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58"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4/11/2024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61" name="Shape 25"/>
        <p:cNvGrpSpPr/>
        <p:nvPr/>
      </p:nvGrpSpPr>
      <p:grpSpPr>
        <a:xfrm>
          <a:off x="0" y="0"/>
          <a:ext cx="0" cy="0"/>
          <a:chOff x="0" y="0"/>
          <a:chExt cx="0" cy="0"/>
        </a:xfrm>
      </p:grpSpPr>
      <p:sp>
        <p:nvSpPr>
          <p:cNvPr id="1048635"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36"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6" name="Shape 28"/>
        <p:cNvGrpSpPr/>
        <p:nvPr/>
      </p:nvGrpSpPr>
      <p:grpSpPr>
        <a:xfrm>
          <a:off x="0" y="0"/>
          <a:ext cx="0" cy="0"/>
          <a:chOff x="0" y="0"/>
          <a:chExt cx="0" cy="0"/>
        </a:xfrm>
      </p:grpSpPr>
      <p:sp>
        <p:nvSpPr>
          <p:cNvPr id="1048659"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0"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61"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7" name="Shape 20"/>
        <p:cNvGrpSpPr/>
        <p:nvPr/>
      </p:nvGrpSpPr>
      <p:grpSpPr>
        <a:xfrm>
          <a:off x="0" y="0"/>
          <a:ext cx="0" cy="0"/>
          <a:chOff x="0" y="0"/>
          <a:chExt cx="0" cy="0"/>
        </a:xfrm>
      </p:grpSpPr>
      <p:sp>
        <p:nvSpPr>
          <p:cNvPr id="1048662"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63"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4"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5"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8" name="Shape 28"/>
        <p:cNvGrpSpPr/>
        <p:nvPr/>
      </p:nvGrpSpPr>
      <p:grpSpPr>
        <a:xfrm>
          <a:off x="0" y="0"/>
          <a:ext cx="0" cy="0"/>
          <a:chOff x="0" y="0"/>
          <a:chExt cx="0" cy="0"/>
        </a:xfrm>
      </p:grpSpPr>
      <p:sp>
        <p:nvSpPr>
          <p:cNvPr id="1048666"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7"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8"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73" name="Shape 32"/>
        <p:cNvGrpSpPr/>
        <p:nvPr/>
      </p:nvGrpSpPr>
      <p:grpSpPr>
        <a:xfrm>
          <a:off x="0" y="0"/>
          <a:ext cx="0" cy="0"/>
          <a:chOff x="0" y="0"/>
          <a:chExt cx="0" cy="0"/>
        </a:xfrm>
      </p:grpSpPr>
      <p:sp>
        <p:nvSpPr>
          <p:cNvPr id="1048654"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55"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9" name="Shape 35"/>
        <p:cNvGrpSpPr/>
        <p:nvPr/>
      </p:nvGrpSpPr>
      <p:grpSpPr>
        <a:xfrm>
          <a:off x="0" y="0"/>
          <a:ext cx="0" cy="0"/>
          <a:chOff x="0" y="0"/>
          <a:chExt cx="0" cy="0"/>
        </a:xfrm>
      </p:grpSpPr>
      <p:sp>
        <p:nvSpPr>
          <p:cNvPr id="1048669"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70"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71"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72"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73"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80" name="Shape 41"/>
        <p:cNvGrpSpPr/>
        <p:nvPr/>
      </p:nvGrpSpPr>
      <p:grpSpPr>
        <a:xfrm>
          <a:off x="0" y="0"/>
          <a:ext cx="0" cy="0"/>
          <a:chOff x="0" y="0"/>
          <a:chExt cx="0" cy="0"/>
        </a:xfrm>
      </p:grpSpPr>
      <p:sp>
        <p:nvSpPr>
          <p:cNvPr id="1048674"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75"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74" name="Shape 48"/>
        <p:cNvGrpSpPr/>
        <p:nvPr/>
      </p:nvGrpSpPr>
      <p:grpSpPr>
        <a:xfrm>
          <a:off x="0" y="0"/>
          <a:ext cx="0" cy="0"/>
          <a:chOff x="0" y="0"/>
          <a:chExt cx="0" cy="0"/>
        </a:xfrm>
      </p:grpSpPr>
      <p:sp>
        <p:nvSpPr>
          <p:cNvPr id="1048656"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Face Emotion and Age Detection</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2"/>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grpSp>
        <p:nvGrpSpPr>
          <p:cNvPr id="26"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7"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US">
                <a:solidFill>
                  <a:schemeClr val="bg1">
                    <a:lumMod val="95000"/>
                  </a:schemeClr>
                </a:solidFill>
              </a:rPr>
              <a:t>V</a:t>
            </a:r>
            <a:r>
              <a:rPr b="1" dirty="0" sz="2000" lang="en-IN" err="1">
                <a:solidFill>
                  <a:schemeClr val="bg1">
                    <a:lumMod val="95000"/>
                  </a:schemeClr>
                </a:solidFill>
              </a:rPr>
              <a:t>oting</a:t>
            </a:r>
            <a:r>
              <a:rPr b="1" dirty="0" sz="2000" lang="en-IN">
                <a:solidFill>
                  <a:schemeClr val="bg1">
                    <a:lumMod val="95000"/>
                  </a:schemeClr>
                </a:solidFill>
              </a:rPr>
              <a:t> Web Application Using Django Framework</a:t>
            </a:r>
            <a:endParaRPr b="1" dirty="0" sz="2000" lang="en-US">
              <a:solidFill>
                <a:schemeClr val="bg1">
                  <a:lumMod val="95000"/>
                </a:schemeClr>
              </a:solidFill>
            </a:endParaRPr>
          </a:p>
        </p:txBody>
      </p:sp>
      <p:sp>
        <p:nvSpPr>
          <p:cNvPr id="1048589" name="TextBox 26"/>
          <p:cNvSpPr txBox="1"/>
          <p:nvPr/>
        </p:nvSpPr>
        <p:spPr>
          <a:xfrm>
            <a:off x="1199820" y="4211595"/>
            <a:ext cx="4464563" cy="65146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dirty="0" sz="1100" lang="en-US" err="1">
                <a:solidFill>
                  <a:schemeClr val="bg1"/>
                </a:solidFill>
              </a:rPr>
              <a:t>K</a:t>
            </a:r>
            <a:r>
              <a:rPr dirty="0" sz="1100" lang="en-US" err="1">
                <a:solidFill>
                  <a:schemeClr val="bg1"/>
                </a:solidFill>
              </a:rPr>
              <a:t>a</a:t>
            </a:r>
            <a:r>
              <a:rPr dirty="0" sz="1100" lang="en-US" err="1">
                <a:solidFill>
                  <a:schemeClr val="bg1"/>
                </a:solidFill>
              </a:rPr>
              <a:t>l</a:t>
            </a:r>
            <a:r>
              <a:rPr dirty="0" sz="1100" lang="en-US" err="1">
                <a:solidFill>
                  <a:schemeClr val="bg1"/>
                </a:solidFill>
              </a:rPr>
              <a:t>i</a:t>
            </a:r>
            <a:r>
              <a:rPr dirty="0" sz="1100" lang="en-US" err="1">
                <a:solidFill>
                  <a:schemeClr val="bg1"/>
                </a:solidFill>
              </a:rPr>
              <a:t>d</a:t>
            </a:r>
            <a:r>
              <a:rPr dirty="0" sz="1100" lang="en-US" err="1">
                <a:solidFill>
                  <a:schemeClr val="bg1"/>
                </a:solidFill>
              </a:rPr>
              <a:t>a</a:t>
            </a:r>
            <a:r>
              <a:rPr dirty="0" sz="1100" lang="en-US" err="1">
                <a:solidFill>
                  <a:schemeClr val="bg1"/>
                </a:solidFill>
              </a:rPr>
              <a:t>s</a:t>
            </a:r>
            <a:r>
              <a:rPr dirty="0" sz="1100" lang="en-US" err="1">
                <a:solidFill>
                  <a:schemeClr val="bg1"/>
                </a:solidFill>
              </a:rPr>
              <a:t> </a:t>
            </a:r>
            <a:r>
              <a:rPr dirty="0" sz="1100" lang="en-US" err="1">
                <a:solidFill>
                  <a:schemeClr val="bg1"/>
                </a:solidFill>
              </a:rPr>
              <a:t>T</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t>
            </a:r>
            <a:r>
              <a:rPr b="0" cap="none" dirty="0" sz="1100" i="0" lang="en-US" strike="noStrike" u="none">
                <a:solidFill>
                  <a:schemeClr val="bg1"/>
                </a:solidFill>
                <a:latin typeface="Arial"/>
                <a:ea typeface="Arial"/>
                <a:cs typeface="Arial"/>
                <a:sym typeface="Arial"/>
              </a:rPr>
              <a:t>a</a:t>
            </a:r>
            <a:r>
              <a:rPr b="0" cap="none" dirty="0" sz="1100" i="0" lang="en-US" strike="noStrike" u="none">
                <a:solidFill>
                  <a:schemeClr val="bg1"/>
                </a:solidFill>
                <a:latin typeface="Arial"/>
                <a:ea typeface="Arial"/>
                <a:cs typeface="Arial"/>
                <a:sym typeface="Arial"/>
              </a:rPr>
              <a:t>u</a:t>
            </a:r>
            <a:r>
              <a:rPr b="0" cap="none" dirty="0" sz="1100" i="0" lang="en-US" strike="noStrike" u="none">
                <a:solidFill>
                  <a:schemeClr val="bg1"/>
                </a:solidFill>
                <a:latin typeface="Arial"/>
                <a:ea typeface="Arial"/>
                <a:cs typeface="Arial"/>
                <a:sym typeface="Arial"/>
              </a:rPr>
              <a:t>t</a:t>
            </a:r>
            <a:r>
              <a:rPr b="0" cap="none" dirty="0" sz="1100" i="0" lang="en-US" strike="noStrike" u="none">
                <a:solidFill>
                  <a:schemeClr val="bg1"/>
                </a:solidFill>
                <a:latin typeface="Arial"/>
                <a:ea typeface="Arial"/>
                <a:cs typeface="Arial"/>
                <a:sym typeface="Arial"/>
              </a:rPr>
              <a:t>2</a:t>
            </a:r>
            <a:r>
              <a:rPr b="0" cap="none" dirty="0" sz="1100" i="0" lang="en-US" strike="noStrike" u="none">
                <a:solidFill>
                  <a:schemeClr val="bg1"/>
                </a:solidFill>
                <a:latin typeface="Arial"/>
                <a:ea typeface="Arial"/>
                <a:cs typeface="Arial"/>
                <a:sym typeface="Arial"/>
              </a:rPr>
              <a:t>2</a:t>
            </a:r>
            <a:r>
              <a:rPr b="0" cap="none" dirty="0" sz="1100" i="0" lang="en-US" strike="noStrike" u="none">
                <a:solidFill>
                  <a:schemeClr val="bg1"/>
                </a:solidFill>
                <a:latin typeface="Arial"/>
                <a:ea typeface="Arial"/>
                <a:cs typeface="Arial"/>
                <a:sym typeface="Arial"/>
              </a:rPr>
              <a:t>l</a:t>
            </a:r>
            <a:r>
              <a:rPr b="0" cap="none" dirty="0" sz="1100" i="0" lang="en-US" strike="noStrike" u="none">
                <a:solidFill>
                  <a:schemeClr val="bg1"/>
                </a:solidFill>
                <a:latin typeface="Arial"/>
                <a:ea typeface="Arial"/>
                <a:cs typeface="Arial"/>
                <a:sym typeface="Arial"/>
              </a:rPr>
              <a:t>c</a:t>
            </a:r>
            <a:r>
              <a:rPr b="0" cap="none" dirty="0" sz="1100" i="0" lang="en-US" strike="noStrike" u="none">
                <a:solidFill>
                  <a:schemeClr val="bg1"/>
                </a:solidFill>
                <a:latin typeface="Arial"/>
                <a:ea typeface="Arial"/>
                <a:cs typeface="Arial"/>
                <a:sym typeface="Arial"/>
              </a:rPr>
              <a:t>s</a:t>
            </a:r>
            <a:r>
              <a:rPr b="0" cap="none" dirty="0" sz="1100" i="0" lang="en-US" strike="noStrike" u="none">
                <a:solidFill>
                  <a:schemeClr val="bg1"/>
                </a:solidFill>
                <a:latin typeface="Arial"/>
                <a:ea typeface="Arial"/>
                <a:cs typeface="Arial"/>
                <a:sym typeface="Arial"/>
              </a:rPr>
              <a:t>0</a:t>
            </a:r>
            <a:r>
              <a:rPr b="0" cap="none" dirty="0" sz="1100" i="0" lang="en-US" strike="noStrike" u="none">
                <a:solidFill>
                  <a:schemeClr val="bg1"/>
                </a:solidFill>
                <a:latin typeface="Arial"/>
                <a:ea typeface="Arial"/>
                <a:cs typeface="Arial"/>
                <a:sym typeface="Arial"/>
              </a:rPr>
              <a:t>0</a:t>
            </a:r>
            <a:r>
              <a:rPr b="0" cap="none" dirty="0" sz="1100" i="0" lang="en-US" strike="noStrike" u="none">
                <a:solidFill>
                  <a:schemeClr val="bg1"/>
                </a:solidFill>
                <a:latin typeface="Arial"/>
                <a:ea typeface="Arial"/>
                <a:cs typeface="Arial"/>
                <a:sym typeface="Arial"/>
              </a:rPr>
              <a:t>3</a:t>
            </a:r>
            <a:endParaRPr altLang="en-US" lang="zh-CN"/>
          </a:p>
          <a:p>
            <a:pPr lvl="0" marR="0" rtl="0">
              <a:lnSpc>
                <a:spcPct val="100000"/>
              </a:lnSpc>
              <a:spcBef>
                <a:spcPts val="0"/>
              </a:spcBef>
              <a:spcAft>
                <a:spcPts val="200"/>
              </a:spcAft>
            </a:pPr>
            <a:r>
              <a:rPr dirty="0" sz="1100" lang="en-US">
                <a:solidFill>
                  <a:schemeClr val="bg1"/>
                </a:solidFill>
              </a:rPr>
              <a:t>College Name : Theni </a:t>
            </a:r>
            <a:r>
              <a:rPr dirty="0" sz="1100" lang="en-US" err="1">
                <a:solidFill>
                  <a:schemeClr val="bg1"/>
                </a:solidFill>
              </a:rPr>
              <a:t>Kammavar</a:t>
            </a:r>
            <a:r>
              <a:rPr dirty="0" sz="1100" lang="en-US">
                <a:solidFill>
                  <a:schemeClr val="bg1"/>
                </a:solidFill>
              </a:rPr>
              <a:t> Sangam College of Technology</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37" name="Title 1"/>
          <p:cNvSpPr>
            <a:spLocks noGrp="1"/>
          </p:cNvSpPr>
          <p:nvPr>
            <p:ph type="title"/>
          </p:nvPr>
        </p:nvSpPr>
        <p:spPr>
          <a:xfrm>
            <a:off x="-2286000" y="445024"/>
            <a:ext cx="787940" cy="1675323"/>
          </a:xfrm>
        </p:spPr>
        <p:txBody>
          <a:bodyPr/>
          <a:p>
            <a:endParaRPr dirty="0" lang="en-IN"/>
          </a:p>
        </p:txBody>
      </p:sp>
      <p:sp>
        <p:nvSpPr>
          <p:cNvPr id="1048638" name="TextBox 2"/>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6" name="Picture 4"/>
          <p:cNvPicPr>
            <a:picLocks noChangeAspect="1"/>
          </p:cNvPicPr>
          <p:nvPr/>
        </p:nvPicPr>
        <p:blipFill rotWithShape="1">
          <a:blip xmlns:r="http://schemas.openxmlformats.org/officeDocument/2006/relationships" r:embed="rId1"/>
          <a:srcRect t="9708" b="10103"/>
          <a:stretch>
            <a:fillRect/>
          </a:stretch>
        </p:blipFill>
        <p:spPr>
          <a:xfrm>
            <a:off x="1112167" y="907915"/>
            <a:ext cx="6469811" cy="3664086"/>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39"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7" name="Picture 3"/>
          <p:cNvPicPr>
            <a:picLocks noChangeAspect="1"/>
          </p:cNvPicPr>
          <p:nvPr/>
        </p:nvPicPr>
        <p:blipFill rotWithShape="1">
          <a:blip xmlns:r="http://schemas.openxmlformats.org/officeDocument/2006/relationships" r:embed="rId1"/>
          <a:srcRect t="10213" b="10229"/>
          <a:stretch>
            <a:fillRect/>
          </a:stretch>
        </p:blipFill>
        <p:spPr>
          <a:xfrm>
            <a:off x="924099" y="940341"/>
            <a:ext cx="6359493" cy="3573293"/>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40" name="TextBox 5"/>
          <p:cNvSpPr txBox="1"/>
          <p:nvPr/>
        </p:nvSpPr>
        <p:spPr>
          <a:xfrm>
            <a:off x="97275" y="92545"/>
            <a:ext cx="4072648" cy="307777"/>
          </a:xfrm>
          <a:prstGeom prst="rect"/>
          <a:noFill/>
        </p:spPr>
        <p:txBody>
          <a:bodyPr rtlCol="0" wrap="square">
            <a:spAutoFit/>
          </a:bodyPr>
          <a:p>
            <a:r>
              <a:rPr dirty="0" lang="en-US">
                <a:solidFill>
                  <a:srgbClr val="0D0D0D"/>
                </a:solidFill>
                <a:highlight>
                  <a:srgbClr val="213163"/>
                </a:highlight>
                <a:latin typeface="Söhne"/>
              </a:rPr>
              <a:t>V</a:t>
            </a:r>
            <a:r>
              <a:rPr b="0" dirty="0" i="0" lang="en-US">
                <a:solidFill>
                  <a:srgbClr val="0D0D0D"/>
                </a:solidFill>
                <a:effectLst/>
                <a:highlight>
                  <a:srgbClr val="213163"/>
                </a:highlight>
                <a:latin typeface="Söhne"/>
              </a:rPr>
              <a:t>oting </a:t>
            </a:r>
            <a:r>
              <a:rPr dirty="0" lang="en-US">
                <a:solidFill>
                  <a:srgbClr val="0D0D0D"/>
                </a:solidFill>
                <a:highlight>
                  <a:srgbClr val="213163"/>
                </a:highlight>
                <a:latin typeface="Söhne"/>
              </a:rPr>
              <a:t>W</a:t>
            </a:r>
            <a:r>
              <a:rPr b="0" dirty="0" i="0" lang="en-US">
                <a:solidFill>
                  <a:srgbClr val="0D0D0D"/>
                </a:solidFill>
                <a:effectLst/>
                <a:highlight>
                  <a:srgbClr val="213163"/>
                </a:highlight>
                <a:latin typeface="Söhne"/>
              </a:rPr>
              <a:t>eb </a:t>
            </a:r>
            <a:r>
              <a:rPr dirty="0" lang="en-US">
                <a:solidFill>
                  <a:srgbClr val="0D0D0D"/>
                </a:solidFill>
                <a:highlight>
                  <a:srgbClr val="213163"/>
                </a:highlight>
                <a:latin typeface="Söhne"/>
              </a:rPr>
              <a:t>A</a:t>
            </a:r>
            <a:r>
              <a:rPr b="0" dirty="0" i="0" lang="en-US">
                <a:solidFill>
                  <a:srgbClr val="0D0D0D"/>
                </a:solidFill>
                <a:effectLst/>
                <a:highlight>
                  <a:srgbClr val="213163"/>
                </a:highlight>
                <a:latin typeface="Söhne"/>
              </a:rPr>
              <a:t>pplication </a:t>
            </a:r>
            <a:r>
              <a:rPr dirty="0" lang="en-US">
                <a:solidFill>
                  <a:srgbClr val="0D0D0D"/>
                </a:solidFill>
                <a:highlight>
                  <a:srgbClr val="213163"/>
                </a:highlight>
                <a:latin typeface="Söhne"/>
              </a:rPr>
              <a:t>U</a:t>
            </a:r>
            <a:r>
              <a:rPr b="0" dirty="0" i="0" lang="en-US">
                <a:solidFill>
                  <a:srgbClr val="0D0D0D"/>
                </a:solidFill>
                <a:effectLst/>
                <a:highlight>
                  <a:srgbClr val="213163"/>
                </a:highlight>
                <a:latin typeface="Söhne"/>
              </a:rPr>
              <a:t>sing </a:t>
            </a:r>
            <a:r>
              <a:rPr dirty="0" lang="en-US">
                <a:solidFill>
                  <a:srgbClr val="0D0D0D"/>
                </a:solidFill>
                <a:highlight>
                  <a:srgbClr val="213163"/>
                </a:highlight>
                <a:latin typeface="Söhne"/>
              </a:rPr>
              <a:t>D</a:t>
            </a:r>
            <a:r>
              <a:rPr b="0" dirty="0" i="0" lang="en-US">
                <a:solidFill>
                  <a:srgbClr val="0D0D0D"/>
                </a:solidFill>
                <a:effectLst/>
                <a:highlight>
                  <a:srgbClr val="213163"/>
                </a:highlight>
                <a:latin typeface="Söhne"/>
              </a:rPr>
              <a:t>jango </a:t>
            </a:r>
            <a:r>
              <a:rPr dirty="0" lang="en-US">
                <a:solidFill>
                  <a:srgbClr val="0D0D0D"/>
                </a:solidFill>
                <a:highlight>
                  <a:srgbClr val="213163"/>
                </a:highlight>
                <a:latin typeface="Söhne"/>
              </a:rPr>
              <a:t>F</a:t>
            </a:r>
            <a:r>
              <a:rPr b="0" dirty="0" i="0" lang="en-US">
                <a:solidFill>
                  <a:srgbClr val="0D0D0D"/>
                </a:solidFill>
                <a:effectLst/>
                <a:highlight>
                  <a:srgbClr val="213163"/>
                </a:highlight>
                <a:latin typeface="Söhne"/>
              </a:rPr>
              <a:t>ramework </a:t>
            </a:r>
            <a:endParaRPr dirty="0" lang="en-IN">
              <a:highlight>
                <a:srgbClr val="213163"/>
              </a:highlight>
            </a:endParaRPr>
          </a:p>
        </p:txBody>
      </p:sp>
      <p:pic>
        <p:nvPicPr>
          <p:cNvPr id="2097168" name="Picture 7"/>
          <p:cNvPicPr>
            <a:picLocks noChangeAspect="1"/>
          </p:cNvPicPr>
          <p:nvPr/>
        </p:nvPicPr>
        <p:blipFill rotWithShape="1">
          <a:blip xmlns:r="http://schemas.openxmlformats.org/officeDocument/2006/relationships" r:embed="rId1"/>
          <a:srcRect t="10339" b="10103"/>
          <a:stretch>
            <a:fillRect/>
          </a:stretch>
        </p:blipFill>
        <p:spPr>
          <a:xfrm>
            <a:off x="1151078" y="998707"/>
            <a:ext cx="6324868" cy="3553838"/>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41" name="TextBox 1"/>
          <p:cNvSpPr txBox="1"/>
          <p:nvPr/>
        </p:nvSpPr>
        <p:spPr>
          <a:xfrm>
            <a:off x="97275" y="92545"/>
            <a:ext cx="4072648" cy="307777"/>
          </a:xfrm>
          <a:prstGeom prst="rect"/>
          <a:noFill/>
        </p:spPr>
        <p:txBody>
          <a:bodyPr rtlCol="0" wrap="square">
            <a:spAutoFit/>
          </a:bodyPr>
          <a:p>
            <a:r>
              <a:rPr dirty="0" lang="en-US">
                <a:solidFill>
                  <a:srgbClr val="0D0D0D"/>
                </a:solidFill>
                <a:highlight>
                  <a:srgbClr val="213163"/>
                </a:highlight>
                <a:latin typeface="Söhne"/>
              </a:rPr>
              <a:t>V</a:t>
            </a:r>
            <a:r>
              <a:rPr b="0" dirty="0" i="0" lang="en-US">
                <a:solidFill>
                  <a:srgbClr val="0D0D0D"/>
                </a:solidFill>
                <a:effectLst/>
                <a:highlight>
                  <a:srgbClr val="213163"/>
                </a:highlight>
                <a:latin typeface="Söhne"/>
              </a:rPr>
              <a:t>oting </a:t>
            </a:r>
            <a:r>
              <a:rPr dirty="0" lang="en-US">
                <a:solidFill>
                  <a:srgbClr val="0D0D0D"/>
                </a:solidFill>
                <a:highlight>
                  <a:srgbClr val="213163"/>
                </a:highlight>
                <a:latin typeface="Söhne"/>
              </a:rPr>
              <a:t>W</a:t>
            </a:r>
            <a:r>
              <a:rPr b="0" dirty="0" i="0" lang="en-US">
                <a:solidFill>
                  <a:srgbClr val="0D0D0D"/>
                </a:solidFill>
                <a:effectLst/>
                <a:highlight>
                  <a:srgbClr val="213163"/>
                </a:highlight>
                <a:latin typeface="Söhne"/>
              </a:rPr>
              <a:t>eb </a:t>
            </a:r>
            <a:r>
              <a:rPr dirty="0" lang="en-US">
                <a:solidFill>
                  <a:srgbClr val="0D0D0D"/>
                </a:solidFill>
                <a:highlight>
                  <a:srgbClr val="213163"/>
                </a:highlight>
                <a:latin typeface="Söhne"/>
              </a:rPr>
              <a:t>A</a:t>
            </a:r>
            <a:r>
              <a:rPr b="0" dirty="0" i="0" lang="en-US">
                <a:solidFill>
                  <a:srgbClr val="0D0D0D"/>
                </a:solidFill>
                <a:effectLst/>
                <a:highlight>
                  <a:srgbClr val="213163"/>
                </a:highlight>
                <a:latin typeface="Söhne"/>
              </a:rPr>
              <a:t>pplication </a:t>
            </a:r>
            <a:r>
              <a:rPr dirty="0" lang="en-US">
                <a:solidFill>
                  <a:srgbClr val="0D0D0D"/>
                </a:solidFill>
                <a:highlight>
                  <a:srgbClr val="213163"/>
                </a:highlight>
                <a:latin typeface="Söhne"/>
              </a:rPr>
              <a:t>U</a:t>
            </a:r>
            <a:r>
              <a:rPr b="0" dirty="0" i="0" lang="en-US">
                <a:solidFill>
                  <a:srgbClr val="0D0D0D"/>
                </a:solidFill>
                <a:effectLst/>
                <a:highlight>
                  <a:srgbClr val="213163"/>
                </a:highlight>
                <a:latin typeface="Söhne"/>
              </a:rPr>
              <a:t>sing </a:t>
            </a:r>
            <a:r>
              <a:rPr dirty="0" lang="en-US">
                <a:solidFill>
                  <a:srgbClr val="0D0D0D"/>
                </a:solidFill>
                <a:highlight>
                  <a:srgbClr val="213163"/>
                </a:highlight>
                <a:latin typeface="Söhne"/>
              </a:rPr>
              <a:t>D</a:t>
            </a:r>
            <a:r>
              <a:rPr b="0" dirty="0" i="0" lang="en-US">
                <a:solidFill>
                  <a:srgbClr val="0D0D0D"/>
                </a:solidFill>
                <a:effectLst/>
                <a:highlight>
                  <a:srgbClr val="213163"/>
                </a:highlight>
                <a:latin typeface="Söhne"/>
              </a:rPr>
              <a:t>jango </a:t>
            </a:r>
            <a:r>
              <a:rPr dirty="0" lang="en-US">
                <a:solidFill>
                  <a:srgbClr val="0D0D0D"/>
                </a:solidFill>
                <a:highlight>
                  <a:srgbClr val="213163"/>
                </a:highlight>
                <a:latin typeface="Söhne"/>
              </a:rPr>
              <a:t>F</a:t>
            </a:r>
            <a:r>
              <a:rPr b="0" dirty="0" i="0" lang="en-US">
                <a:solidFill>
                  <a:srgbClr val="0D0D0D"/>
                </a:solidFill>
                <a:effectLst/>
                <a:highlight>
                  <a:srgbClr val="213163"/>
                </a:highlight>
                <a:latin typeface="Söhne"/>
              </a:rPr>
              <a:t>ramework </a:t>
            </a:r>
            <a:endParaRPr dirty="0" lang="en-IN">
              <a:highlight>
                <a:srgbClr val="213163"/>
              </a:highlight>
            </a:endParaRPr>
          </a:p>
        </p:txBody>
      </p:sp>
      <p:pic>
        <p:nvPicPr>
          <p:cNvPr id="2097169" name="Picture 3"/>
          <p:cNvPicPr>
            <a:picLocks noChangeAspect="1"/>
          </p:cNvPicPr>
          <p:nvPr/>
        </p:nvPicPr>
        <p:blipFill rotWithShape="1">
          <a:blip xmlns:r="http://schemas.openxmlformats.org/officeDocument/2006/relationships" r:embed="rId1"/>
          <a:srcRect t="10087" b="10103"/>
          <a:stretch>
            <a:fillRect/>
          </a:stretch>
        </p:blipFill>
        <p:spPr>
          <a:xfrm>
            <a:off x="930584" y="771728"/>
            <a:ext cx="6799610" cy="383269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2" name="TextBox 1"/>
          <p:cNvSpPr txBox="1"/>
          <p:nvPr/>
        </p:nvSpPr>
        <p:spPr>
          <a:xfrm>
            <a:off x="97275" y="92545"/>
            <a:ext cx="4072648" cy="307777"/>
          </a:xfrm>
          <a:prstGeom prst="rect"/>
          <a:noFill/>
        </p:spPr>
        <p:txBody>
          <a:bodyPr rtlCol="0" wrap="square">
            <a:spAutoFit/>
          </a:bodyPr>
          <a:p>
            <a:r>
              <a:rPr dirty="0" lang="en-US">
                <a:solidFill>
                  <a:srgbClr val="0D0D0D"/>
                </a:solidFill>
                <a:highlight>
                  <a:srgbClr val="213163"/>
                </a:highlight>
                <a:latin typeface="Söhne"/>
              </a:rPr>
              <a:t>V</a:t>
            </a:r>
            <a:r>
              <a:rPr b="0" dirty="0" i="0" lang="en-US">
                <a:solidFill>
                  <a:srgbClr val="0D0D0D"/>
                </a:solidFill>
                <a:effectLst/>
                <a:highlight>
                  <a:srgbClr val="213163"/>
                </a:highlight>
                <a:latin typeface="Söhne"/>
              </a:rPr>
              <a:t>oting </a:t>
            </a:r>
            <a:r>
              <a:rPr dirty="0" lang="en-US">
                <a:solidFill>
                  <a:srgbClr val="0D0D0D"/>
                </a:solidFill>
                <a:highlight>
                  <a:srgbClr val="213163"/>
                </a:highlight>
                <a:latin typeface="Söhne"/>
              </a:rPr>
              <a:t>W</a:t>
            </a:r>
            <a:r>
              <a:rPr b="0" dirty="0" i="0" lang="en-US">
                <a:solidFill>
                  <a:srgbClr val="0D0D0D"/>
                </a:solidFill>
                <a:effectLst/>
                <a:highlight>
                  <a:srgbClr val="213163"/>
                </a:highlight>
                <a:latin typeface="Söhne"/>
              </a:rPr>
              <a:t>eb </a:t>
            </a:r>
            <a:r>
              <a:rPr dirty="0" lang="en-US">
                <a:solidFill>
                  <a:srgbClr val="0D0D0D"/>
                </a:solidFill>
                <a:highlight>
                  <a:srgbClr val="213163"/>
                </a:highlight>
                <a:latin typeface="Söhne"/>
              </a:rPr>
              <a:t>A</a:t>
            </a:r>
            <a:r>
              <a:rPr b="0" dirty="0" i="0" lang="en-US">
                <a:solidFill>
                  <a:srgbClr val="0D0D0D"/>
                </a:solidFill>
                <a:effectLst/>
                <a:highlight>
                  <a:srgbClr val="213163"/>
                </a:highlight>
                <a:latin typeface="Söhne"/>
              </a:rPr>
              <a:t>pplication </a:t>
            </a:r>
            <a:r>
              <a:rPr dirty="0" lang="en-US">
                <a:solidFill>
                  <a:srgbClr val="0D0D0D"/>
                </a:solidFill>
                <a:highlight>
                  <a:srgbClr val="213163"/>
                </a:highlight>
                <a:latin typeface="Söhne"/>
              </a:rPr>
              <a:t>U</a:t>
            </a:r>
            <a:r>
              <a:rPr b="0" dirty="0" i="0" lang="en-US">
                <a:solidFill>
                  <a:srgbClr val="0D0D0D"/>
                </a:solidFill>
                <a:effectLst/>
                <a:highlight>
                  <a:srgbClr val="213163"/>
                </a:highlight>
                <a:latin typeface="Söhne"/>
              </a:rPr>
              <a:t>sing </a:t>
            </a:r>
            <a:r>
              <a:rPr dirty="0" lang="en-US">
                <a:solidFill>
                  <a:srgbClr val="0D0D0D"/>
                </a:solidFill>
                <a:highlight>
                  <a:srgbClr val="213163"/>
                </a:highlight>
                <a:latin typeface="Söhne"/>
              </a:rPr>
              <a:t>D</a:t>
            </a:r>
            <a:r>
              <a:rPr b="0" dirty="0" i="0" lang="en-US">
                <a:solidFill>
                  <a:srgbClr val="0D0D0D"/>
                </a:solidFill>
                <a:effectLst/>
                <a:highlight>
                  <a:srgbClr val="213163"/>
                </a:highlight>
                <a:latin typeface="Söhne"/>
              </a:rPr>
              <a:t>jango </a:t>
            </a:r>
            <a:r>
              <a:rPr dirty="0" lang="en-US">
                <a:solidFill>
                  <a:srgbClr val="0D0D0D"/>
                </a:solidFill>
                <a:highlight>
                  <a:srgbClr val="213163"/>
                </a:highlight>
                <a:latin typeface="Söhne"/>
              </a:rPr>
              <a:t>F</a:t>
            </a:r>
            <a:r>
              <a:rPr b="0" dirty="0" i="0" lang="en-US">
                <a:solidFill>
                  <a:srgbClr val="0D0D0D"/>
                </a:solidFill>
                <a:effectLst/>
                <a:highlight>
                  <a:srgbClr val="213163"/>
                </a:highlight>
                <a:latin typeface="Söhne"/>
              </a:rPr>
              <a:t>ramework </a:t>
            </a:r>
            <a:endParaRPr dirty="0" lang="en-IN">
              <a:highlight>
                <a:srgbClr val="213163"/>
              </a:highlight>
            </a:endParaRPr>
          </a:p>
        </p:txBody>
      </p:sp>
      <p:pic>
        <p:nvPicPr>
          <p:cNvPr id="2097170" name="Picture 3"/>
          <p:cNvPicPr>
            <a:picLocks noChangeAspect="1"/>
          </p:cNvPicPr>
          <p:nvPr/>
        </p:nvPicPr>
        <p:blipFill rotWithShape="1">
          <a:blip xmlns:r="http://schemas.openxmlformats.org/officeDocument/2006/relationships" r:embed="rId1"/>
          <a:srcRect t="9961" b="10229"/>
          <a:stretch>
            <a:fillRect/>
          </a:stretch>
        </p:blipFill>
        <p:spPr>
          <a:xfrm>
            <a:off x="1419917" y="1025052"/>
            <a:ext cx="6304166" cy="3553434"/>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43"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44" name="Google Shape;62;g5fab984687_2_0"/>
          <p:cNvSpPr txBox="1"/>
          <p:nvPr/>
        </p:nvSpPr>
        <p:spPr>
          <a:xfrm>
            <a:off x="185737" y="1061211"/>
            <a:ext cx="4386264" cy="3724066"/>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dirty="0" lang="en-US"/>
              <a:t>In summary, developing a voting web application using the Django framework offers a streamlined and efficient approach to creating a secure, interactive, and user-friendly platform. </a:t>
            </a:r>
          </a:p>
          <a:p>
            <a:pPr indent="-173736" marL="173736">
              <a:spcAft>
                <a:spcPts val="800"/>
              </a:spcAft>
              <a:buClr>
                <a:srgbClr val="213163"/>
              </a:buClr>
              <a:buFont typeface="Arial" panose="020B0604020202020204" pitchFamily="34" charset="0"/>
              <a:buChar char="•"/>
            </a:pPr>
            <a:r>
              <a:rPr dirty="0" lang="en-US"/>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indent="-173736" marL="173736">
              <a:spcAft>
                <a:spcPts val="800"/>
              </a:spcAft>
              <a:buClr>
                <a:srgbClr val="213163"/>
              </a:buClr>
              <a:buFont typeface="Arial" panose="020B0604020202020204" pitchFamily="34" charset="0"/>
              <a:buChar char="•"/>
            </a:pPr>
            <a:r>
              <a:rPr dirty="0" lang="en-US"/>
              <a:t>With its scalability, flexibility, and accessibility, a Django-based voting web application stands as a versatile solution for facilitating democratic participation and engagement in various settings.</a:t>
            </a:r>
          </a:p>
        </p:txBody>
      </p:sp>
      <p:pic>
        <p:nvPicPr>
          <p:cNvPr id="2097171"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
        <p:nvSpPr>
          <p:cNvPr id="1048645"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49"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
        <p:nvSpPr>
          <p:cNvPr id="1048650"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 name="Shape 60"/>
        <p:cNvGrpSpPr/>
        <p:nvPr/>
      </p:nvGrpSpPr>
      <p:grpSpPr>
        <a:xfrm>
          <a:off x="0" y="0"/>
          <a:ext cx="0" cy="0"/>
          <a:chOff x="0" y="0"/>
          <a:chExt cx="0" cy="0"/>
        </a:xfrm>
      </p:grpSpPr>
      <p:sp>
        <p:nvSpPr>
          <p:cNvPr id="1048594" name="TextBox 2"/>
          <p:cNvSpPr txBox="1"/>
          <p:nvPr/>
        </p:nvSpPr>
        <p:spPr>
          <a:xfrm>
            <a:off x="904970" y="2279362"/>
            <a:ext cx="7273698"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
        <p:nvSpPr>
          <p:cNvPr id="1048595"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0" name="Shape 60"/>
        <p:cNvGrpSpPr/>
        <p:nvPr/>
      </p:nvGrpSpPr>
      <p:grpSpPr>
        <a:xfrm>
          <a:off x="0" y="0"/>
          <a:ext cx="0" cy="0"/>
          <a:chOff x="0" y="0"/>
          <a:chExt cx="0" cy="0"/>
        </a:xfrm>
      </p:grpSpPr>
      <p:sp>
        <p:nvSpPr>
          <p:cNvPr id="104859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9" name="Google Shape;62;g5fab984687_2_0"/>
          <p:cNvSpPr txBox="1">
            <a:spLocks noGrp="1"/>
          </p:cNvSpPr>
          <p:nvPr>
            <p:ph type="body" idx="4294967295"/>
          </p:nvPr>
        </p:nvSpPr>
        <p:spPr>
          <a:xfrm>
            <a:off x="126468" y="1054419"/>
            <a:ext cx="4594388" cy="16052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err="1"/>
              <a:t>Aims&amp;Objective</a:t>
            </a:r>
            <a:endParaRPr dirty="0" lang="en-US"/>
          </a:p>
          <a:p>
            <a:pPr indent="-173736" marL="173736">
              <a:spcAft>
                <a:spcPts val="800"/>
              </a:spcAft>
              <a:buClr>
                <a:srgbClr val="213163"/>
              </a:buClr>
              <a:buFont typeface="Arial" panose="020B0604020202020204" pitchFamily="34" charset="0"/>
              <a:buChar char="•"/>
            </a:pPr>
            <a:r>
              <a:rPr dirty="0" lang="en-US"/>
              <a:t>Result</a:t>
            </a:r>
          </a:p>
          <a:p>
            <a:pPr indent="-173736" marL="173736">
              <a:spcAft>
                <a:spcPts val="800"/>
              </a:spcAft>
              <a:buClr>
                <a:srgbClr val="213163"/>
              </a:buClr>
              <a:buFont typeface="Arial" panose="020B0604020202020204" pitchFamily="34" charset="0"/>
              <a:buChar char="•"/>
            </a:pPr>
            <a:r>
              <a:rPr dirty="0" lang="en-US"/>
              <a:t>Conclusion</a:t>
            </a:r>
          </a:p>
        </p:txBody>
      </p:sp>
      <p:pic>
        <p:nvPicPr>
          <p:cNvPr id="2097159" name="Picture 2"/>
          <p:cNvPicPr>
            <a:picLocks noChangeAspect="1"/>
          </p:cNvPicPr>
          <p:nvPr/>
        </p:nvPicPr>
        <p:blipFill rotWithShape="1">
          <a:blip xmlns:r="http://schemas.openxmlformats.org/officeDocument/2006/relationships" r:embed="rId1"/>
          <a:srcRect l="6271" t="2" r="3378" b="14094"/>
          <a:stretch>
            <a:fillRect/>
          </a:stretch>
        </p:blipFill>
        <p:spPr>
          <a:xfrm>
            <a:off x="4662791" y="832098"/>
            <a:ext cx="3955915" cy="3597229"/>
          </a:xfrm>
          <a:prstGeom prst="rect"/>
          <a:solidFill>
            <a:schemeClr val="accent1"/>
          </a:solidFill>
        </p:spPr>
      </p:pic>
      <p:sp>
        <p:nvSpPr>
          <p:cNvPr id="1048600" name="TextBox 4"/>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3" name="Shape 60"/>
        <p:cNvGrpSpPr/>
        <p:nvPr/>
      </p:nvGrpSpPr>
      <p:grpSpPr>
        <a:xfrm>
          <a:off x="0" y="0"/>
          <a:ext cx="0" cy="0"/>
          <a:chOff x="0" y="0"/>
          <a:chExt cx="0" cy="0"/>
        </a:xfrm>
      </p:grpSpPr>
      <p:sp>
        <p:nvSpPr>
          <p:cNvPr id="1048603"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4" name="TextBox 2"/>
          <p:cNvSpPr txBox="1"/>
          <p:nvPr/>
        </p:nvSpPr>
        <p:spPr>
          <a:xfrm>
            <a:off x="134935" y="1059838"/>
            <a:ext cx="4437065" cy="1717041"/>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b="0" dirty="0" i="0" lang="en-US">
              <a:solidFill>
                <a:srgbClr val="000000"/>
              </a:solidFill>
              <a:effectLst/>
            </a:endParaRPr>
          </a:p>
        </p:txBody>
      </p:sp>
      <p:sp>
        <p:nvSpPr>
          <p:cNvPr id="1048605"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4"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
        <p:nvSpPr>
          <p:cNvPr id="1048606"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7" name="Shape 60"/>
        <p:cNvGrpSpPr/>
        <p:nvPr/>
      </p:nvGrpSpPr>
      <p:grpSpPr>
        <a:xfrm>
          <a:off x="0" y="0"/>
          <a:ext cx="0" cy="0"/>
          <a:chOff x="0" y="0"/>
          <a:chExt cx="0" cy="0"/>
        </a:xfrm>
      </p:grpSpPr>
      <p:sp>
        <p:nvSpPr>
          <p:cNvPr id="1048609"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0" name="TextBox 2"/>
          <p:cNvSpPr txBox="1"/>
          <p:nvPr/>
        </p:nvSpPr>
        <p:spPr>
          <a:xfrm>
            <a:off x="134935" y="1059838"/>
            <a:ext cx="4437065" cy="2021840"/>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dirty="0" lang="en-US"/>
            </a:br>
            <a:endParaRPr dirty="0" lang="en-US"/>
          </a:p>
        </p:txBody>
      </p:sp>
      <p:sp>
        <p:nvSpPr>
          <p:cNvPr id="1048611"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48"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
        <p:nvSpPr>
          <p:cNvPr id="1048612"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15"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6" name="TextBox 2"/>
          <p:cNvSpPr txBox="1"/>
          <p:nvPr/>
        </p:nvSpPr>
        <p:spPr>
          <a:xfrm>
            <a:off x="134936" y="1059838"/>
            <a:ext cx="8535652" cy="1920241"/>
          </a:xfrm>
          <a:prstGeom prst="rect"/>
          <a:noFill/>
        </p:spPr>
        <p:txBody>
          <a:bodyPr anchor="t" bIns="45720" lIns="91440" rIns="91440" tIns="45720" wrap="square">
            <a:spAutoFit/>
          </a:bodyPr>
          <a:p>
            <a:pPr eaLnBrk="0" fontAlgn="base" hangingPunct="0" lvl="0">
              <a:spcBef>
                <a:spcPct val="0"/>
              </a:spcBef>
              <a:spcAft>
                <a:spcPct val="0"/>
              </a:spcAft>
              <a:buClrTx/>
            </a:pPr>
            <a:r>
              <a:rPr b="1" dirty="0" i="0" lang="en-US">
                <a:solidFill>
                  <a:srgbClr val="000000"/>
                </a:solidFill>
                <a:effectLst/>
              </a:rPr>
              <a:t>Aim: </a:t>
            </a:r>
            <a:r>
              <a:rPr altLang="en-US" dirty="0" lang="en-US">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eaLnBrk="0" fontAlgn="base" hangingPunct="0" lvl="0">
              <a:spcBef>
                <a:spcPct val="0"/>
              </a:spcBef>
              <a:spcAft>
                <a:spcPct val="0"/>
              </a:spcAft>
              <a:buClrTx/>
            </a:pPr>
            <a:endParaRPr altLang="en-US" dirty="0" lang="en-US">
              <a:solidFill>
                <a:schemeClr val="tx1"/>
              </a:solidFill>
              <a:latin typeface="Arial" panose="020B0604020202020204" pitchFamily="34" charset="0"/>
            </a:endParaRPr>
          </a:p>
          <a:p>
            <a:pPr algn="l" fontAlgn="base" rtl="0">
              <a:spcAft>
                <a:spcPts val="800"/>
              </a:spcAft>
              <a:buClr>
                <a:srgbClr val="213163"/>
              </a:buClr>
            </a:pPr>
            <a:endParaRPr dirty="0" i="0" lang="en-US">
              <a:solidFill>
                <a:srgbClr val="000000"/>
              </a:solidFill>
              <a:effectLst/>
            </a:endParaRPr>
          </a:p>
        </p:txBody>
      </p:sp>
      <p:sp>
        <p:nvSpPr>
          <p:cNvPr id="1048617"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114675" y="2747206"/>
            <a:ext cx="2136758" cy="2087777"/>
          </a:xfrm>
          <a:prstGeom prst="rect"/>
        </p:spPr>
      </p:pic>
      <p:sp>
        <p:nvSpPr>
          <p:cNvPr id="1048618" name="Rectangle 4"/>
          <p:cNvSpPr>
            <a:spLocks noChangeArrowheads="1"/>
          </p:cNvSpPr>
          <p:nvPr/>
        </p:nvSpPr>
        <p:spPr bwMode="auto">
          <a:xfrm>
            <a:off x="0" y="-312419"/>
            <a:ext cx="182880" cy="624838"/>
          </a:xfrm>
          <a:prstGeom prst="rect"/>
          <a:noFill/>
          <a:ln>
            <a:noFill/>
          </a:ln>
          <a:effectLst/>
        </p:spPr>
        <p:txBody>
          <a:bodyPr anchor="ctr" anchorCtr="0" bIns="45720" compatLnSpc="1" lIns="91440" numCol="1" rIns="91440" tIns="45720" vert="horz" wrap="non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br>
              <a:rPr altLang="en-US" baseline="0" b="0" cap="none" sz="1800" i="0" kumimoji="0" lang="en-US" normalizeH="0" strike="noStrike" u="none">
                <a:ln>
                  <a:noFill/>
                </a:ln>
                <a:solidFill>
                  <a:srgbClr val="000000"/>
                </a:solidFill>
                <a:effectLst/>
                <a:latin typeface="Söhne"/>
              </a:rPr>
            </a:br>
            <a:endParaRPr altLang="en-US" baseline="0" b="0" cap="none" sz="1800" i="0" kumimoji="0" lang="en-US" normalizeH="0" strike="noStrike" u="none">
              <a:ln>
                <a:noFill/>
              </a:ln>
              <a:solidFill>
                <a:schemeClr val="tx1"/>
              </a:solidFill>
              <a:effectLst/>
              <a:latin typeface="Arial" panose="020B0604020202020204" pitchFamily="34" charset="0"/>
            </a:endParaRPr>
          </a:p>
        </p:txBody>
      </p:sp>
      <p:sp>
        <p:nvSpPr>
          <p:cNvPr id="1048619" name="TextBox 8"/>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Shape 60"/>
        <p:cNvGrpSpPr/>
        <p:nvPr/>
      </p:nvGrpSpPr>
      <p:grpSpPr>
        <a:xfrm>
          <a:off x="0" y="0"/>
          <a:ext cx="0" cy="0"/>
          <a:chOff x="0" y="0"/>
          <a:chExt cx="0" cy="0"/>
        </a:xfrm>
      </p:grpSpPr>
      <p:sp>
        <p:nvSpPr>
          <p:cNvPr id="1048622"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23" name="TextBox 2"/>
          <p:cNvSpPr txBox="1"/>
          <p:nvPr/>
        </p:nvSpPr>
        <p:spPr>
          <a:xfrm>
            <a:off x="134935" y="1059838"/>
            <a:ext cx="8650925" cy="2970044"/>
          </a:xfrm>
          <a:prstGeom prst="rect"/>
          <a:noFill/>
        </p:spPr>
        <p:txBody>
          <a:bodyPr anchor="t" bIns="45720" lIns="91440" rIns="91440" tIns="45720" wrap="square">
            <a:spAutoFit/>
          </a:bodyPr>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User Authentication and Management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registration, login, and logout functionalities.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password encryption and secure authentication mechanisms.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users to update their profiles and reset passwords if forgotten.</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Voting System Functionality</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view a list of available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the ability for users to cast their votes for different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each user can only vote once per topic.</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real-time updates of voting results to users.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Administration Panel</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Create an administrative interface for managing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administrators to add, edit, and delete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management features for administrators to manage user accounts and permissions.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Security Measures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measures to prevent fraudulent voting, such as CAPTCHA or IP restrictions.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user authentication and data transmission are secure using HTTPS.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Protect against common security vulnerabilities like SQL injection and cross-site scripting (XSS) attacks.</a:t>
            </a:r>
          </a:p>
        </p:txBody>
      </p:sp>
      <p:sp>
        <p:nvSpPr>
          <p:cNvPr id="1048624"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
        <p:nvSpPr>
          <p:cNvPr id="1048625"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28" name="TextBox 2"/>
          <p:cNvSpPr txBox="1"/>
          <p:nvPr/>
        </p:nvSpPr>
        <p:spPr>
          <a:xfrm>
            <a:off x="77821" y="735535"/>
            <a:ext cx="6277583" cy="3477875"/>
          </a:xfrm>
          <a:prstGeom prst="rect"/>
          <a:noFill/>
        </p:spPr>
        <p:txBody>
          <a:bodyPr wrap="square">
            <a:spAutoFit/>
          </a:bodyPr>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User Interaction and Engagement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comment on voting topics and engage in discussions.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features like upvoting or downvoting comments to encourage participation.</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social sharing options to allow users to share voting topics on social media platforms.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Accessibility and Responsiveness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Design the application to be accessible to users with disabilities, following WCAG guidelines.</a:t>
            </a:r>
          </a:p>
          <a:p>
            <a:pPr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the user interface is responsive and compatible with various devices and screen sizes.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Testing and Quality Assurance</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Write unit tests to ensure the functionality of different components, including user authentication and voting features.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Conduct integration tests to verify the interaction between different modules and components.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Perform usability testing to ensure that the application meets the needs of its target users.</a:t>
            </a:r>
          </a:p>
          <a:p>
            <a:pPr algn="l" indent="-285750" marL="285750">
              <a:buFont typeface="Wingdings" panose="05000000000000000000" pitchFamily="2" charset="2"/>
              <a:buChar char="§"/>
            </a:pPr>
            <a:r>
              <a:rPr b="1" dirty="0" sz="1100" i="0" lang="en-US">
                <a:solidFill>
                  <a:srgbClr val="0D0D0D"/>
                </a:solidFill>
                <a:effectLst/>
                <a:highlight>
                  <a:srgbClr val="FFFFFF"/>
                </a:highlight>
                <a:latin typeface="Söhne"/>
              </a:rPr>
              <a:t>Documentation and Support</a:t>
            </a:r>
            <a:r>
              <a:rPr b="0" dirty="0" sz="1100" i="0" lang="en-US">
                <a:solidFill>
                  <a:srgbClr val="0D0D0D"/>
                </a:solidFill>
                <a:effectLst/>
                <a:highlight>
                  <a:srgbClr val="FFFFFF"/>
                </a:highlight>
                <a:latin typeface="Söhne"/>
              </a:rPr>
              <a:t>:</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Provide comprehensive documentation for users and administrators on how to use the application.</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Include a FAQ section to address common questions and issues.</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Offer user support through email or a dedicated support system to assist users with any problems they encounter.</a:t>
            </a:r>
          </a:p>
        </p:txBody>
      </p:sp>
      <p:sp>
        <p:nvSpPr>
          <p:cNvPr id="1048629"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30"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sp>
        <p:nvSpPr>
          <p:cNvPr id="1048631" name="TextBox 7"/>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5" name="Picture 9"/>
          <p:cNvPicPr>
            <a:picLocks noChangeAspect="1"/>
          </p:cNvPicPr>
          <p:nvPr/>
        </p:nvPicPr>
        <p:blipFill rotWithShape="1">
          <a:blip xmlns:r="http://schemas.openxmlformats.org/officeDocument/2006/relationships" r:embed="rId1"/>
          <a:srcRect t="8210" b="10396"/>
          <a:stretch>
            <a:fillRect/>
          </a:stretch>
        </p:blipFill>
        <p:spPr>
          <a:xfrm>
            <a:off x="1488303" y="1069697"/>
            <a:ext cx="5787986" cy="3327205"/>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mounish krishnan</cp:lastModifiedBy>
  <dcterms:created xsi:type="dcterms:W3CDTF">2024-04-11T14:34:44Z</dcterms:created>
  <dcterms:modified xsi:type="dcterms:W3CDTF">2024-04-11T14:34:44Z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611eff7b52b042a58f31a40230665f24</vt:lpwstr>
  </property>
</Properties>
</file>